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pPr/>
              <a:t>1/2/2012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Church Finally Proves Satan Wrong as God Concludes the Great Controversy</a:t>
            </a:r>
            <a:endParaRPr lang="en-US" sz="32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Why do we believe that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William Miller’s prediction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(even though wrong) was part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of God’s plan and yet Harold Camping was </a:t>
            </a:r>
            <a:r>
              <a:rPr lang="en-US" dirty="0" smtClean="0">
                <a:solidFill>
                  <a:srgbClr val="C7EAFB"/>
                </a:solidFill>
              </a:rPr>
              <a:t>simply mistaken?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The Church Finally Proves Satan Wrong as God Concludes the Great Controversy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did God use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William Miller’s movement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spite of his mistaken expectation that Jesus would return on 1844?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The Church Finally Proves Satan Wrong as God Concludes the Great Controversy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How did Jesus’ ministry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the heavenly sanctuary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change in 1844, and what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does it mean for us?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The Church Finally Proves Satan Wrong as God Concludes the Great Controversy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does it mean to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have Jesus as our Advocate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the judgment?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100" dirty="0" smtClean="0"/>
              <a:t>The Church Finally Proves Satan Wrong as God Concludes the Great Controversy</a:t>
            </a:r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149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Church Finally Proves Satan Wrong as God Concludes the Great Controversy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31</cp:revision>
  <dcterms:created xsi:type="dcterms:W3CDTF">2012-01-02T16:47:39Z</dcterms:created>
  <dcterms:modified xsi:type="dcterms:W3CDTF">2012-01-02T23:58:05Z</dcterms:modified>
</cp:coreProperties>
</file>